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801600" cy="9601200" type="A3"/>
  <p:notesSz cx="6858000" cy="9144000"/>
  <p:defaultTextStyle>
    <a:defPPr>
      <a:defRPr lang="ja-JP"/>
    </a:defPPr>
    <a:lvl1pPr marL="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kumimoji="1" sz="25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1" d="100"/>
          <a:sy n="5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1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9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1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84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67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627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41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34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8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95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14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A2BF0-7EF3-4B39-BE7C-CB0D863DE87B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31575-4D69-46CC-9A10-80B1C93FEF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55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0381" y="5358554"/>
            <a:ext cx="2969545" cy="3018628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324"/>
            <a:ext cx="7571303" cy="366891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10" y="1350000"/>
            <a:ext cx="5061982" cy="46508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077504" y="823994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テーマ：自由</a:t>
            </a:r>
            <a:r>
              <a:rPr lang="en-US" altLang="ja-JP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問題設定型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コンセプト：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シュミを起点に！真・働き方改革！</a:t>
            </a: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作品名：</a:t>
            </a:r>
            <a:r>
              <a:rPr lang="en-US" altLang="ja-JP" sz="1200" dirty="0" err="1">
                <a:latin typeface="+mj-ea"/>
              </a:rPr>
              <a:t>ShuMi’s</a:t>
            </a:r>
            <a:r>
              <a:rPr lang="en-US" altLang="ja-JP" sz="1200" dirty="0">
                <a:latin typeface="+mj-ea"/>
              </a:rPr>
              <a:t> </a:t>
            </a:r>
            <a:r>
              <a:rPr lang="en-US" altLang="ja-JP" sz="1200" dirty="0" err="1" smtClean="0">
                <a:latin typeface="+mj-ea"/>
              </a:rPr>
              <a:t>Kan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チーム名：</a:t>
            </a:r>
            <a:r>
              <a:rPr lang="en-US" altLang="ja-JP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車</a:t>
            </a:r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限定～</a:t>
            </a:r>
            <a:r>
              <a:rPr lang="en-US" altLang="ja-JP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GTK</a:t>
            </a:r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所属名：富士ゼロックスアドバンストテクノロジー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2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エントリ地区名：南関東</a:t>
            </a:r>
            <a:endParaRPr lang="en-US" altLang="ja-JP" sz="12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-1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シュミを起点に</a:t>
            </a:r>
            <a:r>
              <a:rPr lang="ja-JP" altLang="en-US" sz="3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！真・働き方改革！</a:t>
            </a:r>
            <a:endParaRPr kumimoji="1" lang="en-US" altLang="ja-JP" sz="36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5184" y="784830"/>
            <a:ext cx="73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帰ってもやることがない人に</a:t>
            </a:r>
            <a:endParaRPr kumimoji="1"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新たなシュミを簡単に体感できる</a:t>
            </a:r>
            <a:r>
              <a:rPr kumimoji="1"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デバイス</a:t>
            </a:r>
            <a:r>
              <a:rPr kumimoji="1"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…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71303" y="600694"/>
            <a:ext cx="4745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600" dirty="0" err="1" smtClean="0">
                <a:latin typeface="+mj-ea"/>
                <a:ea typeface="+mj-ea"/>
              </a:rPr>
              <a:t>ShuMi’s</a:t>
            </a:r>
            <a:r>
              <a:rPr lang="en-US" altLang="ja-JP" sz="6600" dirty="0" smtClean="0">
                <a:latin typeface="+mj-ea"/>
                <a:ea typeface="+mj-ea"/>
              </a:rPr>
              <a:t> </a:t>
            </a:r>
            <a:r>
              <a:rPr lang="en-US" altLang="ja-JP" sz="6600" dirty="0" err="1" smtClean="0">
                <a:latin typeface="+mj-ea"/>
                <a:ea typeface="+mj-ea"/>
              </a:rPr>
              <a:t>Kan</a:t>
            </a:r>
            <a:endParaRPr kumimoji="1" lang="en-US" altLang="ja-JP" sz="6600" dirty="0" smtClean="0">
              <a:latin typeface="+mj-ea"/>
              <a:ea typeface="+mj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52770" y="8848757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36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お酒は二十歳になってから！！</a:t>
            </a:r>
            <a:endParaRPr lang="en-US" altLang="ja-JP" sz="36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81672" y="50422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実現手段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5184" y="1823591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提供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する機能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・お酒のラベルを元におすすめの温度に自動で燗をつけてくれます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度ずつ温度変化をさせることが可能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5184" y="2815759"/>
            <a:ext cx="86485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提供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する価値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・日本酒がわからない方に国際唎酒師メソッドでおすすめします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・少しずつ変化を感じることで、日本酒の奥深さを感じることができます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・翌日に残らない健康的な飲み方をすることができます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・無駄に光るエンターテイメントを感じることができます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・新たなシュミ～酒味～</a:t>
            </a:r>
            <a:r>
              <a:rPr lang="ja-JP" altLang="en-US" sz="2000" dirty="0" err="1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出会えます！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・早く帰りたくなり、仕事の効率化、労働時間の削減も！？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0486" y="5539861"/>
            <a:ext cx="4261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kumimoji="1"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：スマホでラベルを</a:t>
            </a:r>
            <a:r>
              <a:rPr kumimoji="1"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撮影</a:t>
            </a:r>
            <a:endParaRPr kumimoji="1"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：ラベル情報をもと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おすすめ温度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情報を自動設定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 ★</a:t>
            </a:r>
            <a:r>
              <a: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Point: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国際唎酒師メソッド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：設定温度まで自動的に</a:t>
            </a:r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加温</a:t>
            </a:r>
            <a:endParaRPr kumimoji="1" lang="ja-JP" altLang="en-US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368190" y="5362286"/>
            <a:ext cx="3945673" cy="1953610"/>
            <a:chOff x="580607" y="5188562"/>
            <a:chExt cx="5836816" cy="2889966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9" y="5650573"/>
              <a:ext cx="946464" cy="94646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162" y="6831383"/>
              <a:ext cx="444748" cy="48276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07" y="7122712"/>
              <a:ext cx="478884" cy="68047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3396">
              <a:off x="1187694" y="7238229"/>
              <a:ext cx="524044" cy="403264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71" y="6807096"/>
              <a:ext cx="1000341" cy="12349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44" name="グループ化 43"/>
            <p:cNvGrpSpPr/>
            <p:nvPr/>
          </p:nvGrpSpPr>
          <p:grpSpPr>
            <a:xfrm>
              <a:off x="2575205" y="5188562"/>
              <a:ext cx="1386260" cy="1225180"/>
              <a:chOff x="2670455" y="5245712"/>
              <a:chExt cx="1386260" cy="1225180"/>
            </a:xfrm>
          </p:grpSpPr>
          <p:grpSp>
            <p:nvGrpSpPr>
              <p:cNvPr id="29" name="グループ化 28"/>
              <p:cNvGrpSpPr/>
              <p:nvPr/>
            </p:nvGrpSpPr>
            <p:grpSpPr>
              <a:xfrm>
                <a:off x="2670455" y="5245712"/>
                <a:ext cx="907181" cy="1225180"/>
                <a:chOff x="4007709" y="1444309"/>
                <a:chExt cx="1731815" cy="2338877"/>
              </a:xfrm>
            </p:grpSpPr>
            <p:pic>
              <p:nvPicPr>
                <p:cNvPr id="30" name="図 2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22340" y="2295676"/>
                  <a:ext cx="1717184" cy="14875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31" name="図 3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55176" y="1444310"/>
                  <a:ext cx="828000" cy="828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32" name="図 31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7709" y="1444309"/>
                  <a:ext cx="828000" cy="8280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pic>
            <p:nvPicPr>
              <p:cNvPr id="33" name="図 3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6" t="15769" b="-1"/>
              <a:stretch/>
            </p:blipFill>
            <p:spPr>
              <a:xfrm>
                <a:off x="3670379" y="5684134"/>
                <a:ext cx="386336" cy="76583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1280">
              <a:off x="1728489" y="5618010"/>
              <a:ext cx="667415" cy="480584"/>
            </a:xfrm>
            <a:prstGeom prst="rect">
              <a:avLst/>
            </a:prstGeom>
          </p:spPr>
        </p:pic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69268" y="6446552"/>
              <a:ext cx="406380" cy="335167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041" y="7012686"/>
              <a:ext cx="743140" cy="602925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31475">
              <a:off x="1808644" y="6200293"/>
              <a:ext cx="524043" cy="403263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997" y="6752998"/>
              <a:ext cx="1508426" cy="132553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3" name="グループ化 52"/>
          <p:cNvGrpSpPr/>
          <p:nvPr/>
        </p:nvGrpSpPr>
        <p:grpSpPr>
          <a:xfrm>
            <a:off x="8900285" y="5334140"/>
            <a:ext cx="3775393" cy="2603725"/>
            <a:chOff x="8977402" y="5256751"/>
            <a:chExt cx="3775393" cy="2603725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8977402" y="6537037"/>
              <a:ext cx="37753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正しい</a:t>
              </a:r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飲み方・量を守れば</a:t>
              </a:r>
              <a:endPara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健康にも美容にもいいんです</a:t>
              </a:r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！</a:t>
              </a:r>
              <a:endPara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知識がなくても大丈夫！</a:t>
              </a:r>
              <a:endPara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lang="en-US" altLang="ja-JP" sz="2000" dirty="0" err="1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ShuMi’s</a:t>
              </a:r>
              <a:r>
                <a:rPr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 </a:t>
              </a:r>
              <a:r>
                <a:rPr lang="en-US" altLang="ja-JP" sz="2000" dirty="0" err="1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Kan</a:t>
              </a:r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にお任せを！</a:t>
              </a:r>
              <a:endPara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8977402" y="5256751"/>
              <a:ext cx="300595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日本酒に関する誤解</a:t>
              </a:r>
              <a:r>
                <a:rPr kumimoji="1"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…</a:t>
              </a:r>
              <a:endParaRPr kumimoji="1"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  <a:p>
              <a:r>
                <a:rPr kumimoji="1"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・日本酒は悪酔いする</a:t>
              </a:r>
              <a:r>
                <a:rPr kumimoji="1"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…</a:t>
              </a:r>
            </a:p>
            <a:p>
              <a:r>
                <a:rPr lang="ja-JP" altLang="en-US" sz="20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・日本酒は太る</a:t>
              </a:r>
              <a:r>
                <a:rPr lang="en-US" altLang="ja-JP" sz="20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…</a:t>
              </a:r>
            </a:p>
            <a:p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・お酒は体に悪い</a:t>
              </a:r>
              <a:r>
                <a:rPr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…</a:t>
              </a:r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181672" y="7386366"/>
            <a:ext cx="8135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今後の展開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・日本酒の好みは人それぞれ。「旨い！」の声を察知して好みを学習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・お酒口コミサイトとのデータ連携</a:t>
            </a:r>
            <a:endParaRPr lang="en-US" altLang="ja-JP" sz="20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・小型軽量化し、どこでも燗体験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51" name="グループ化 50"/>
          <p:cNvGrpSpPr/>
          <p:nvPr/>
        </p:nvGrpSpPr>
        <p:grpSpPr>
          <a:xfrm>
            <a:off x="8623492" y="1850079"/>
            <a:ext cx="4012637" cy="3146547"/>
            <a:chOff x="8147601" y="2016068"/>
            <a:chExt cx="4012637" cy="3146547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8278881" y="2016068"/>
              <a:ext cx="3750078" cy="2767083"/>
              <a:chOff x="356754" y="2182288"/>
              <a:chExt cx="3750078" cy="2767083"/>
            </a:xfrm>
          </p:grpSpPr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754" y="2182288"/>
                <a:ext cx="3750078" cy="2767083"/>
              </a:xfrm>
              <a:prstGeom prst="rect">
                <a:avLst/>
              </a:prstGeom>
            </p:spPr>
          </p:pic>
          <p:sp>
            <p:nvSpPr>
              <p:cNvPr id="15" name="角丸四角形 14"/>
              <p:cNvSpPr/>
              <p:nvPr/>
            </p:nvSpPr>
            <p:spPr>
              <a:xfrm>
                <a:off x="758565" y="2493573"/>
                <a:ext cx="780559" cy="1363150"/>
              </a:xfrm>
              <a:prstGeom prst="roundRect">
                <a:avLst>
                  <a:gd name="adj" fmla="val 652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6" name="図 1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9988" y="2589728"/>
                <a:ext cx="657711" cy="1170839"/>
              </a:xfrm>
              <a:prstGeom prst="rect">
                <a:avLst/>
              </a:prstGeom>
            </p:spPr>
          </p:pic>
        </p:grpSp>
        <p:sp>
          <p:nvSpPr>
            <p:cNvPr id="50" name="テキスト ボックス 49"/>
            <p:cNvSpPr txBox="1"/>
            <p:nvPr/>
          </p:nvSpPr>
          <p:spPr>
            <a:xfrm>
              <a:off x="8147601" y="4762505"/>
              <a:ext cx="4012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※</a:t>
              </a:r>
              <a:r>
                <a:rPr lang="ja-JP" altLang="en-US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写真は開発中の</a:t>
              </a:r>
              <a:r>
                <a:rPr lang="en-US" altLang="ja-JP" sz="2000" dirty="0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Prototype</a:t>
              </a:r>
              <a:r>
                <a:rPr lang="ja-JP" altLang="en-US" sz="2000" dirty="0" err="1" smtClean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です</a:t>
              </a:r>
              <a:endParaRPr lang="en-US" altLang="ja-JP" sz="20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sp>
        <p:nvSpPr>
          <p:cNvPr id="52" name="正方形/長方形 51"/>
          <p:cNvSpPr/>
          <p:nvPr/>
        </p:nvSpPr>
        <p:spPr>
          <a:xfrm>
            <a:off x="9245819" y="38434"/>
            <a:ext cx="3387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AT</a:t>
            </a:r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車限定～</a:t>
            </a:r>
            <a:r>
              <a:rPr lang="en-US" altLang="ja-JP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GTK</a:t>
            </a:r>
            <a:r>
              <a:rPr lang="ja-JP" altLang="en-US" sz="2800" dirty="0" smtClean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endParaRPr lang="en-US" altLang="ja-JP" sz="2800" dirty="0" smtClean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3" y="1903867"/>
            <a:ext cx="310544" cy="299148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13" y="2883938"/>
            <a:ext cx="310544" cy="299148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420" y="5127082"/>
            <a:ext cx="310544" cy="299148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0420" y="7467060"/>
            <a:ext cx="310544" cy="2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19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307</Words>
  <Application>Microsoft Office PowerPoint</Application>
  <PresentationFormat>A3 297x420 mm</PresentationFormat>
  <Paragraphs>41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HG丸ｺﾞｼｯｸM-PRO</vt:lpstr>
      <vt:lpstr>ＭＳ Ｐゴシック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sasaki ryuta</dc:creator>
  <cp:lastModifiedBy>sasaki ryuta</cp:lastModifiedBy>
  <cp:revision>12</cp:revision>
  <dcterms:created xsi:type="dcterms:W3CDTF">2018-09-24T08:04:27Z</dcterms:created>
  <dcterms:modified xsi:type="dcterms:W3CDTF">2018-09-24T12:08:56Z</dcterms:modified>
</cp:coreProperties>
</file>